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81" r:id="rId28"/>
    <p:sldId id="282" r:id="rId29"/>
    <p:sldId id="283" r:id="rId30"/>
    <p:sldId id="285" r:id="rId31"/>
    <p:sldId id="292" r:id="rId32"/>
    <p:sldId id="29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80"/>
            <p14:sldId id="281"/>
            <p14:sldId id="282"/>
            <p14:sldId id="283"/>
            <p14:sldId id="285"/>
          </p14:sldIdLst>
        </p14:section>
        <p14:section name="Over-Interpretations" id="{9711BCF0-0EF2-435D-A2E2-B5014891C597}">
          <p14:sldIdLst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6" name="Picture 5" descr="A santa claus and cars in a circle&#10;&#10;Description automatically generated">
            <a:extLst>
              <a:ext uri="{FF2B5EF4-FFF2-40B4-BE49-F238E27FC236}">
                <a16:creationId xmlns:a16="http://schemas.microsoft.com/office/drawing/2014/main" id="{5D2F435F-6570-12A1-696C-110CBA1A9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3" y="3901281"/>
            <a:ext cx="28765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4.05871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4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</a:t>
                </a:r>
                <a:r>
                  <a:rPr lang="en-US" dirty="0"/>
                  <a:t>spheres</a:t>
                </a:r>
                <a:r>
                  <a:rPr lang="en-US" i="1" dirty="0"/>
                  <a:t>, “red” ball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spheres, “red” ball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spheres, “red” ball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spheres, “red” ball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spheres, “red” ball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8432101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101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-100584" y="5498805"/>
                <a:ext cx="12390120" cy="5637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/>
                  <a:t>=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“blue” </a:t>
                </a:r>
                <a:r>
                  <a:rPr lang="en-US" sz="2800" b="1" dirty="0"/>
                  <a:t>spheres</a:t>
                </a:r>
                <a:r>
                  <a:rPr lang="en-US" sz="2800" b="1" i="1" dirty="0"/>
                  <a:t>, “red” ball radius: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0584" y="5498805"/>
                <a:ext cx="12390120" cy="563744"/>
              </a:xfrm>
              <a:prstGeom prst="rect">
                <a:avLst/>
              </a:prstGeom>
              <a:blipFill>
                <a:blip r:embed="rId5"/>
                <a:stretch>
                  <a:fillRect t="-2151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1437144" y="5517855"/>
            <a:ext cx="697706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972978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788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128" r="-2564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</Words>
  <Application>Microsoft Office PowerPoint</Application>
  <PresentationFormat>Widescreen</PresentationFormat>
  <Paragraphs>102</Paragraphs>
  <Slides>32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8 spheres paradox</vt:lpstr>
      <vt:lpstr>8 spheres paradox</vt:lpstr>
      <vt:lpstr>8 spheres paradox</vt:lpstr>
      <vt:lpstr> 2^n n-spheres paradox</vt:lpstr>
      <vt:lpstr>4 circles paradox</vt:lpstr>
      <vt:lpstr>4 circles paradox</vt:lpstr>
      <vt:lpstr>8 spheres paradox</vt:lpstr>
      <vt:lpstr>8 spheres paradox</vt:lpstr>
      <vt:lpstr>Statistics</vt:lpstr>
      <vt:lpstr>Over Interpretation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68</cp:revision>
  <dcterms:created xsi:type="dcterms:W3CDTF">2023-12-08T10:03:41Z</dcterms:created>
  <dcterms:modified xsi:type="dcterms:W3CDTF">2023-12-13T12:31:05Z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